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4" r:id="rId1"/>
    <p:sldMasterId id="2147483745" r:id="rId2"/>
  </p:sldMasterIdLst>
  <p:notesMasterIdLst>
    <p:notesMasterId r:id="rId21"/>
  </p:notesMasterIdLst>
  <p:sldIdLst>
    <p:sldId id="256" r:id="rId3"/>
    <p:sldId id="258" r:id="rId4"/>
    <p:sldId id="259" r:id="rId5"/>
    <p:sldId id="260" r:id="rId6"/>
    <p:sldId id="265" r:id="rId7"/>
    <p:sldId id="264" r:id="rId8"/>
    <p:sldId id="263" r:id="rId9"/>
    <p:sldId id="262" r:id="rId10"/>
    <p:sldId id="261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2"/>
      <p:bold r:id="rId23"/>
      <p:italic r:id="rId24"/>
      <p:boldItalic r:id="rId25"/>
    </p:embeddedFont>
    <p:embeddedFont>
      <p:font typeface="Barlow ExtraLight" panose="00000300000000000000" pitchFamily="2" charset="0"/>
      <p:regular r:id="rId26"/>
      <p:bold r:id="rId27"/>
      <p:italic r:id="rId28"/>
      <p:boldItalic r:id="rId29"/>
    </p:embeddedFont>
    <p:embeddedFont>
      <p:font typeface="Barlow Light" panose="00000400000000000000" pitchFamily="2" charset="0"/>
      <p:regular r:id="rId30"/>
      <p:bold r:id="rId31"/>
      <p:italic r:id="rId32"/>
      <p:boldItalic r:id="rId33"/>
    </p:embeddedFont>
    <p:embeddedFont>
      <p:font typeface="Barlow Medium" panose="00000600000000000000" pitchFamily="2" charset="0"/>
      <p:regular r:id="rId34"/>
      <p:bold r:id="rId35"/>
      <p:italic r:id="rId36"/>
      <p:boldItalic r:id="rId37"/>
    </p:embeddedFont>
    <p:embeddedFont>
      <p:font typeface="Hepta Slab" panose="020B0604020202020204" charset="0"/>
      <p:regular r:id="rId38"/>
      <p:bold r:id="rId39"/>
    </p:embeddedFont>
    <p:embeddedFont>
      <p:font typeface="Hepta Slab Light" panose="020B0604020202020204" charset="0"/>
      <p:regular r:id="rId40"/>
      <p:bold r:id="rId41"/>
    </p:embeddedFont>
    <p:embeddedFont>
      <p:font typeface="Hepta Slab Medium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D57FAC-6C07-460B-972E-C20374A0095A}">
  <a:tblStyle styleId="{EDD57FAC-6C07-460B-972E-C20374A009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1b4606cd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1b4606cd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C8630E61-FB6A-33DE-1612-BBE238D98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DF7AF0A8-0E6B-51EA-BE7E-F760793002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ABC31AAF-2392-F2B0-EA5D-6B5DDB204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615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8289A91E-D26A-7EAA-E604-F422183DD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565F341E-B2E8-F686-FEF3-56D03DCE2F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1A5D323E-E82C-CA93-3935-53D2CE8C41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55137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15E1E5DC-9CA2-69D3-C1D1-0FD0FC1A2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8153F70A-D4D4-F13C-E246-1576F47438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DFEDB2F5-2313-FEB9-CBCE-F734B145EB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9676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F9029F23-662E-3908-7689-EF4C63256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764D9E13-ED50-1DD1-3F65-571768E6A6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73CF8838-C518-7884-B3A6-6221E260DD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7531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4E732D38-A0AF-B14A-47DE-FC855E743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D0FA3D55-507D-3061-68C7-2A702A99E1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EFF2B6F1-8C7D-B19B-18AA-CAAA71AC07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8980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B036FE0B-8219-3160-E13E-922857DC7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555A6A9A-8B25-FBBF-0347-C7454034CD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D0E1208C-17BF-A100-CC7A-F556CC3B30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0920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67C71F7C-65B2-BF5C-BCDC-951BBD457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25252BD7-8DDE-C537-E314-63BE4BCC22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C0C645D0-608E-BEF9-8B08-83F0326832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1535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727350F6-EB7B-B6D8-D19C-6AAC6F30F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20CAA858-0A01-F7BD-5F10-5EB8280E57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46172CD1-5556-5B17-9840-D00C1AC072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736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5BEAB882-E3C4-6CBD-8638-C21161DE2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2FD3E038-7616-7913-8041-2677A2D873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554CE02D-C4E5-49D6-1AA1-030FE7896F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1487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D9DF0A7F-3B4F-B7E7-1938-C00045758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CFB5505C-6D1D-2D71-DA5D-EBB515A9DC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47453BE1-2FA1-7F80-BC04-E9100716C6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377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EA9FAE9C-50DA-DB48-4BB0-E2D67E2CA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4AF243D9-CF5F-9D0E-C485-95871BF38A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66D4E50C-5C8A-E9B9-651C-824194202F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639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E7D9B70B-CF17-38AA-B400-F4CA9989F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AC6516DC-C4DA-4E30-33C0-AE78A6D166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F132B5A4-57F7-30B8-25FD-510CBC4E6F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0438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BA62272D-02AB-7FCB-2D6B-1D8AA8A87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883E6236-A0CD-22E1-DE3D-C29DD50758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B0B111D4-9716-4887-CDBF-A655285BD7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3239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C1639E51-9B15-0BCC-C8FB-BF7D116F3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F9A907A4-E978-D2B4-F0AF-D74F77A060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3E1700F2-157E-24B8-8C06-6B55BB7754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164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2912C339-7CA0-0C09-31BA-B58FA5291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6FEB630A-E3CA-F5D7-EE62-42A70AF450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EBF0B9F0-7F7E-309A-E7EA-3E9AFE801D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149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>
          <a:extLst>
            <a:ext uri="{FF2B5EF4-FFF2-40B4-BE49-F238E27FC236}">
              <a16:creationId xmlns:a16="http://schemas.microsoft.com/office/drawing/2014/main" id="{13703954-38BD-A95F-5E54-02D169324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31b4606cdfe_0_346:notes">
            <a:extLst>
              <a:ext uri="{FF2B5EF4-FFF2-40B4-BE49-F238E27FC236}">
                <a16:creationId xmlns:a16="http://schemas.microsoft.com/office/drawing/2014/main" id="{BEA022B1-76BD-4A79-BBE6-C7364FF12C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31b4606cdfe_0_346:notes">
            <a:extLst>
              <a:ext uri="{FF2B5EF4-FFF2-40B4-BE49-F238E27FC236}">
                <a16:creationId xmlns:a16="http://schemas.microsoft.com/office/drawing/2014/main" id="{CDDB938C-04B9-9315-A442-4B984C0141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205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 algn="ctr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2" name="Google Shape;102;p25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3" name="Google Shape;103;p25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3" name="Google Shape;123;p28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4" name="Google Shape;124;p28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2" name="Google Shape;132;p29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3" name="Google Shape;133;p29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5" name="Google Shape;135;p29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2" name="Google Shape;142;p31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1" name="Google Shape;151;p32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4" name="Google Shape;154;p32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4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BLANK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>
            <a:spLocks noGrp="1"/>
          </p:cNvSpPr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title" idx="2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7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secHead">
  <p:cSld name="SECTION_HEADER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>
            <a:spLocks noGrp="1"/>
          </p:cNvSpPr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36"/>
          <p:cNvSpPr txBox="1">
            <a:spLocks noGrp="1"/>
          </p:cNvSpPr>
          <p:nvPr>
            <p:ph type="body" idx="1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83" name="Google Shape;183;p36"/>
          <p:cNvSpPr txBox="1">
            <a:spLocks noGrp="1"/>
          </p:cNvSpPr>
          <p:nvPr>
            <p:ph type="subTitle" idx="2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84" name="Google Shape;184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/ Content" type="tx">
  <p:cSld name="TITLE_AND_BODY">
    <p:bg>
      <p:bgPr>
        <a:solidFill>
          <a:schemeClr val="accent4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>
            <a:spLocks noGrp="1"/>
          </p:cNvSpPr>
          <p:nvPr>
            <p:ph type="subTitle" idx="1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87" name="Google Shape;187;p37"/>
          <p:cNvSpPr txBox="1">
            <a:spLocks noGrp="1"/>
          </p:cNvSpPr>
          <p:nvPr>
            <p:ph type="body" idx="2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188" name="Google Shape;188;p37"/>
          <p:cNvSpPr txBox="1">
            <a:spLocks noGrp="1"/>
          </p:cNvSpPr>
          <p:nvPr>
            <p:ph type="subTitle" idx="3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89" name="Google Shape;189;p37"/>
          <p:cNvSpPr txBox="1">
            <a:spLocks noGrp="1"/>
          </p:cNvSpPr>
          <p:nvPr>
            <p:ph type="body" idx="4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body" idx="5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191" name="Google Shape;191;p37"/>
          <p:cNvSpPr txBox="1">
            <a:spLocks noGrp="1"/>
          </p:cNvSpPr>
          <p:nvPr>
            <p:ph type="subTitle" idx="6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92" name="Google Shape;192;p37"/>
          <p:cNvSpPr txBox="1">
            <a:spLocks noGrp="1"/>
          </p:cNvSpPr>
          <p:nvPr>
            <p:ph type="body" idx="7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93" name="Google Shape;193;p37"/>
          <p:cNvSpPr txBox="1">
            <a:spLocks noGrp="1"/>
          </p:cNvSpPr>
          <p:nvPr>
            <p:ph type="body" idx="8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subTitle" idx="9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body" idx="13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body" idx="14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197" name="Google Shape;197;p37"/>
          <p:cNvSpPr txBox="1">
            <a:spLocks noGrp="1"/>
          </p:cNvSpPr>
          <p:nvPr>
            <p:ph type="subTitle" idx="15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body" idx="16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99" name="Google Shape;199;p37"/>
          <p:cNvSpPr txBox="1">
            <a:spLocks noGrp="1"/>
          </p:cNvSpPr>
          <p:nvPr>
            <p:ph type="body" idx="17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subTitle" idx="18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body" idx="19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body" idx="20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3175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3111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30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2984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2921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2857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279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27305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ubTitle" idx="21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2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05" name="Google Shape;205;p37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mage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8"/>
          <p:cNvSpPr txBox="1"/>
          <p:nvPr/>
        </p:nvSpPr>
        <p:spPr>
          <a:xfrm>
            <a:off x="6262625" y="1205946"/>
            <a:ext cx="2155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i="1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Lorem ipsum dolor sit amet, consectetur adipiscing elit.</a:t>
            </a:r>
            <a:endParaRPr sz="700" i="1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209" name="Google Shape;209;p38"/>
          <p:cNvSpPr>
            <a:spLocks noGrp="1"/>
          </p:cNvSpPr>
          <p:nvPr>
            <p:ph type="pic" idx="2"/>
          </p:nvPr>
        </p:nvSpPr>
        <p:spPr>
          <a:xfrm>
            <a:off x="3915225" y="1631250"/>
            <a:ext cx="4441200" cy="3009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10" name="Google Shape;210;p38"/>
          <p:cNvSpPr txBox="1">
            <a:spLocks noGrp="1"/>
          </p:cNvSpPr>
          <p:nvPr>
            <p:ph type="body" idx="1"/>
          </p:nvPr>
        </p:nvSpPr>
        <p:spPr>
          <a:xfrm>
            <a:off x="791150" y="1835400"/>
            <a:ext cx="2094000" cy="84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11" name="Google Shape;211;p38"/>
          <p:cNvSpPr txBox="1">
            <a:spLocks noGrp="1"/>
          </p:cNvSpPr>
          <p:nvPr>
            <p:ph type="subTitle" idx="3"/>
          </p:nvPr>
        </p:nvSpPr>
        <p:spPr>
          <a:xfrm>
            <a:off x="791150" y="522625"/>
            <a:ext cx="3918300" cy="100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12" name="Google Shape;212;p38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text">
  <p:cSld name="TITLE_AND_TWO_COLUMNS_1">
    <p:bg>
      <p:bgPr>
        <a:solidFill>
          <a:schemeClr val="dk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subTitle" idx="1"/>
          </p:nvPr>
        </p:nvSpPr>
        <p:spPr>
          <a:xfrm>
            <a:off x="791150" y="522625"/>
            <a:ext cx="5173200" cy="976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2"/>
          </p:nvPr>
        </p:nvSpPr>
        <p:spPr>
          <a:xfrm>
            <a:off x="685450" y="2180950"/>
            <a:ext cx="3579600" cy="23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3"/>
          </p:nvPr>
        </p:nvSpPr>
        <p:spPr>
          <a:xfrm>
            <a:off x="4601077" y="2180950"/>
            <a:ext cx="3579600" cy="23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39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/ Company Overview" type="titleOnly">
  <p:cSld name="TITLE_ONLY">
    <p:bg>
      <p:bgPr>
        <a:solidFill>
          <a:schemeClr val="accent4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>
            <a:spLocks noGrp="1"/>
          </p:cNvSpPr>
          <p:nvPr>
            <p:ph type="pic" idx="2"/>
          </p:nvPr>
        </p:nvSpPr>
        <p:spPr>
          <a:xfrm>
            <a:off x="791150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40"/>
          <p:cNvSpPr>
            <a:spLocks noGrp="1"/>
          </p:cNvSpPr>
          <p:nvPr>
            <p:ph type="pic" idx="3"/>
          </p:nvPr>
        </p:nvSpPr>
        <p:spPr>
          <a:xfrm>
            <a:off x="2355375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40"/>
          <p:cNvSpPr>
            <a:spLocks noGrp="1"/>
          </p:cNvSpPr>
          <p:nvPr>
            <p:ph type="pic" idx="4"/>
          </p:nvPr>
        </p:nvSpPr>
        <p:spPr>
          <a:xfrm>
            <a:off x="3921313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3" name="Google Shape;223;p40"/>
          <p:cNvSpPr>
            <a:spLocks noGrp="1"/>
          </p:cNvSpPr>
          <p:nvPr>
            <p:ph type="pic" idx="5"/>
          </p:nvPr>
        </p:nvSpPr>
        <p:spPr>
          <a:xfrm>
            <a:off x="5491588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40"/>
          <p:cNvSpPr txBox="1">
            <a:spLocks noGrp="1"/>
          </p:cNvSpPr>
          <p:nvPr>
            <p:ph type="body" idx="1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225" name="Google Shape;225;p40"/>
          <p:cNvSpPr txBox="1">
            <a:spLocks noGrp="1"/>
          </p:cNvSpPr>
          <p:nvPr>
            <p:ph type="body" idx="6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body" idx="7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27" name="Google Shape;227;p40"/>
          <p:cNvSpPr txBox="1">
            <a:spLocks noGrp="1"/>
          </p:cNvSpPr>
          <p:nvPr>
            <p:ph type="body" idx="8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9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body" idx="13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body" idx="14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body" idx="15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body" idx="16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body" idx="17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34" name="Google Shape;234;p40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ive Landscape">
  <p:cSld name="ONE_COLUMN_TEXT">
    <p:bg>
      <p:bgPr>
        <a:solidFill>
          <a:schemeClr val="dk1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 txBox="1">
            <a:spLocks noGrp="1"/>
          </p:cNvSpPr>
          <p:nvPr>
            <p:ph type="body" idx="1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37" name="Google Shape;237;p41"/>
          <p:cNvSpPr txBox="1">
            <a:spLocks noGrp="1"/>
          </p:cNvSpPr>
          <p:nvPr>
            <p:ph type="subTitle" idx="2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rket Trends + Data">
  <p:cSld name="MAIN_POINT">
    <p:bg>
      <p:bgPr>
        <a:solidFill>
          <a:schemeClr val="dk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>
            <a:spLocks noGrp="1"/>
          </p:cNvSpPr>
          <p:nvPr>
            <p:ph type="subTitle" idx="1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subTitle" idx="2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>
            <a:endParaRPr/>
          </a:p>
        </p:txBody>
      </p:sp>
      <p:sp>
        <p:nvSpPr>
          <p:cNvPr id="242" name="Google Shape;242;p42"/>
          <p:cNvSpPr txBox="1">
            <a:spLocks noGrp="1"/>
          </p:cNvSpPr>
          <p:nvPr>
            <p:ph type="body" idx="3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WOT Analysis">
  <p:cSld name="CUSTOM_14">
    <p:bg>
      <p:bgPr>
        <a:solidFill>
          <a:schemeClr val="dk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723861" y="1584738"/>
            <a:ext cx="26706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title" idx="2"/>
          </p:nvPr>
        </p:nvSpPr>
        <p:spPr>
          <a:xfrm>
            <a:off x="723861" y="2390981"/>
            <a:ext cx="26706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title" idx="3"/>
          </p:nvPr>
        </p:nvSpPr>
        <p:spPr>
          <a:xfrm>
            <a:off x="723861" y="3157931"/>
            <a:ext cx="26706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48" name="Google Shape;248;p43"/>
          <p:cNvSpPr txBox="1">
            <a:spLocks noGrp="1"/>
          </p:cNvSpPr>
          <p:nvPr>
            <p:ph type="title" idx="4"/>
          </p:nvPr>
        </p:nvSpPr>
        <p:spPr>
          <a:xfrm>
            <a:off x="723861" y="3954905"/>
            <a:ext cx="2670600" cy="3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49" name="Google Shape;249;p43"/>
          <p:cNvSpPr txBox="1">
            <a:spLocks noGrp="1"/>
          </p:cNvSpPr>
          <p:nvPr>
            <p:ph type="subTitle" idx="1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50" name="Google Shape;250;p43"/>
          <p:cNvSpPr txBox="1">
            <a:spLocks noGrp="1"/>
          </p:cNvSpPr>
          <p:nvPr>
            <p:ph type="body" idx="5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/ Thank You">
  <p:cSld name="CUSTOM_13"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54" name="Google Shape;254;p44"/>
          <p:cNvSpPr txBox="1">
            <a:spLocks noGrp="1"/>
          </p:cNvSpPr>
          <p:nvPr>
            <p:ph type="body" idx="1"/>
          </p:nvPr>
        </p:nvSpPr>
        <p:spPr>
          <a:xfrm>
            <a:off x="567029" y="4500404"/>
            <a:ext cx="1015800" cy="266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55" name="Google Shape;255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TITLE_AND_DESCRIPTION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5"/>
          <p:cNvSpPr txBox="1">
            <a:spLocks noGrp="1"/>
          </p:cNvSpPr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58" name="Google Shape;258;p45"/>
          <p:cNvSpPr txBox="1">
            <a:spLocks noGrp="1"/>
          </p:cNvSpPr>
          <p:nvPr>
            <p:ph type="title" idx="2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59" name="Google Shape;259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rket Size / Pie Graph">
  <p:cSld name="CAPTION_ONLY">
    <p:bg>
      <p:bgPr>
        <a:solidFill>
          <a:schemeClr val="dk1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6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46"/>
          <p:cNvSpPr txBox="1">
            <a:spLocks noGrp="1"/>
          </p:cNvSpPr>
          <p:nvPr>
            <p:ph type="subTitle" idx="1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body" idx="2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6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6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6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name="adj1" fmla="val 8241844"/>
              <a:gd name="adj2" fmla="val 1255493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10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fferentiators / 4 column text">
  <p:cSld name="BIG_NUMBER">
    <p:bg>
      <p:bgPr>
        <a:solidFill>
          <a:schemeClr val="dk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/>
          <p:nvPr/>
        </p:nvSpPr>
        <p:spPr>
          <a:xfrm>
            <a:off x="0" y="1324925"/>
            <a:ext cx="4572000" cy="19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sp>
        <p:nvSpPr>
          <p:cNvPr id="269" name="Google Shape;269;p47"/>
          <p:cNvSpPr/>
          <p:nvPr/>
        </p:nvSpPr>
        <p:spPr>
          <a:xfrm>
            <a:off x="0" y="3235076"/>
            <a:ext cx="4572000" cy="19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chemeClr val="dk2"/>
              </a:solidFill>
            </a:endParaRPr>
          </a:p>
        </p:txBody>
      </p:sp>
      <p:sp>
        <p:nvSpPr>
          <p:cNvPr id="270" name="Google Shape;270;p47"/>
          <p:cNvSpPr/>
          <p:nvPr/>
        </p:nvSpPr>
        <p:spPr>
          <a:xfrm>
            <a:off x="4571892" y="3235076"/>
            <a:ext cx="4572000" cy="191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chemeClr val="lt1"/>
              </a:solidFill>
            </a:endParaRPr>
          </a:p>
        </p:txBody>
      </p:sp>
      <p:sp>
        <p:nvSpPr>
          <p:cNvPr id="271" name="Google Shape;271;p47"/>
          <p:cNvSpPr/>
          <p:nvPr/>
        </p:nvSpPr>
        <p:spPr>
          <a:xfrm>
            <a:off x="4571892" y="1324925"/>
            <a:ext cx="4572000" cy="19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>
              <a:solidFill>
                <a:schemeClr val="accent5"/>
              </a:solidFill>
            </a:endParaRPr>
          </a:p>
        </p:txBody>
      </p:sp>
      <p:sp>
        <p:nvSpPr>
          <p:cNvPr id="272" name="Google Shape;272;p47"/>
          <p:cNvSpPr txBox="1">
            <a:spLocks noGrp="1"/>
          </p:cNvSpPr>
          <p:nvPr>
            <p:ph type="subTitle" idx="1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73" name="Google Shape;273;p47"/>
          <p:cNvSpPr txBox="1">
            <a:spLocks noGrp="1"/>
          </p:cNvSpPr>
          <p:nvPr>
            <p:ph type="body" idx="2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74" name="Google Shape;274;p47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blank">
  <p:cSld name="BLANK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>
            <a:spLocks noGrp="1"/>
          </p:cNvSpPr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77" name="Google Shape;277;p48"/>
          <p:cNvSpPr txBox="1">
            <a:spLocks noGrp="1"/>
          </p:cNvSpPr>
          <p:nvPr>
            <p:ph type="title" idx="2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78" name="Google Shape;278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text">
  <p:cSld name="TITLE_1">
    <p:bg>
      <p:bgPr>
        <a:solidFill>
          <a:schemeClr val="dk1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9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49"/>
          <p:cNvSpPr txBox="1">
            <a:spLocks noGrp="1"/>
          </p:cNvSpPr>
          <p:nvPr>
            <p:ph type="subTitle" idx="1"/>
          </p:nvPr>
        </p:nvSpPr>
        <p:spPr>
          <a:xfrm>
            <a:off x="791150" y="522625"/>
            <a:ext cx="5938800" cy="110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pta Slab Medium"/>
              <a:buNone/>
              <a:defRPr sz="3600"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2"/>
          </p:nvPr>
        </p:nvSpPr>
        <p:spPr>
          <a:xfrm>
            <a:off x="810075" y="2065225"/>
            <a:ext cx="7539900" cy="27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Background Image + Text">
  <p:cSld name="CUSTOM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6" name="Google Shape;286;p50"/>
          <p:cNvSpPr txBox="1">
            <a:spLocks noGrp="1"/>
          </p:cNvSpPr>
          <p:nvPr>
            <p:ph type="body" idx="1"/>
          </p:nvPr>
        </p:nvSpPr>
        <p:spPr>
          <a:xfrm>
            <a:off x="4655675" y="956675"/>
            <a:ext cx="3965400" cy="77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274300" tIns="0" rIns="274300" bIns="27430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87" name="Google Shape;287;p50"/>
          <p:cNvSpPr txBox="1">
            <a:spLocks noGrp="1"/>
          </p:cNvSpPr>
          <p:nvPr>
            <p:ph type="subTitle" idx="3"/>
          </p:nvPr>
        </p:nvSpPr>
        <p:spPr>
          <a:xfrm>
            <a:off x="4655675" y="522900"/>
            <a:ext cx="3965400" cy="442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274300" tIns="274300" rIns="27430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288" name="Google Shape;288;p50"/>
          <p:cNvSpPr txBox="1">
            <a:spLocks noGrp="1"/>
          </p:cNvSpPr>
          <p:nvPr>
            <p:ph type="body" idx="4"/>
          </p:nvPr>
        </p:nvSpPr>
        <p:spPr>
          <a:xfrm>
            <a:off x="524350" y="4144800"/>
            <a:ext cx="1558800" cy="475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137150" tIns="137150" rIns="137150" bIns="13715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89" name="Google Shape;289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+ Image">
  <p:cSld name="CUSTOM_1">
    <p:bg>
      <p:bgPr>
        <a:solidFill>
          <a:schemeClr val="lt2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>
            <a:spLocks noGrp="1"/>
          </p:cNvSpPr>
          <p:nvPr>
            <p:ph type="pic" idx="2"/>
          </p:nvPr>
        </p:nvSpPr>
        <p:spPr>
          <a:xfrm>
            <a:off x="5485725" y="523025"/>
            <a:ext cx="3135300" cy="409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92" name="Google Shape;292;p51"/>
          <p:cNvSpPr txBox="1">
            <a:spLocks noGrp="1"/>
          </p:cNvSpPr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293" name="Google Shape;293;p51"/>
          <p:cNvSpPr txBox="1">
            <a:spLocks noGrp="1"/>
          </p:cNvSpPr>
          <p:nvPr>
            <p:ph type="body" idx="1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94" name="Google Shape;294;p51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s + 5 Images">
  <p:cSld name="CUSTOM_2">
    <p:bg>
      <p:bgPr>
        <a:solidFill>
          <a:schemeClr val="dk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>
            <a:spLocks noGrp="1"/>
          </p:cNvSpPr>
          <p:nvPr>
            <p:ph type="body" idx="1"/>
          </p:nvPr>
        </p:nvSpPr>
        <p:spPr>
          <a:xfrm>
            <a:off x="5481425" y="2715575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97" name="Google Shape;297;p52"/>
          <p:cNvSpPr txBox="1">
            <a:spLocks noGrp="1"/>
          </p:cNvSpPr>
          <p:nvPr>
            <p:ph type="body" idx="2"/>
          </p:nvPr>
        </p:nvSpPr>
        <p:spPr>
          <a:xfrm>
            <a:off x="3918400" y="2715725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98" name="Google Shape;298;p52"/>
          <p:cNvSpPr txBox="1">
            <a:spLocks noGrp="1"/>
          </p:cNvSpPr>
          <p:nvPr>
            <p:ph type="body" idx="3"/>
          </p:nvPr>
        </p:nvSpPr>
        <p:spPr>
          <a:xfrm>
            <a:off x="2349550" y="2715575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299" name="Google Shape;299;p52"/>
          <p:cNvSpPr txBox="1">
            <a:spLocks noGrp="1"/>
          </p:cNvSpPr>
          <p:nvPr>
            <p:ph type="body" idx="4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00" name="Google Shape;300;p52"/>
          <p:cNvSpPr txBox="1">
            <a:spLocks noGrp="1"/>
          </p:cNvSpPr>
          <p:nvPr>
            <p:ph type="body" idx="5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01" name="Google Shape;301;p52"/>
          <p:cNvSpPr txBox="1">
            <a:spLocks noGrp="1"/>
          </p:cNvSpPr>
          <p:nvPr>
            <p:ph type="body" idx="6"/>
          </p:nvPr>
        </p:nvSpPr>
        <p:spPr>
          <a:xfrm>
            <a:off x="704445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cxnSp>
        <p:nvCxnSpPr>
          <p:cNvPr id="302" name="Google Shape;302;p52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" name="Google Shape;303;p52"/>
          <p:cNvSpPr>
            <a:spLocks noGrp="1"/>
          </p:cNvSpPr>
          <p:nvPr>
            <p:ph type="pic" idx="7"/>
          </p:nvPr>
        </p:nvSpPr>
        <p:spPr>
          <a:xfrm>
            <a:off x="7049625" y="523025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04" name="Google Shape;304;p52"/>
          <p:cNvSpPr>
            <a:spLocks noGrp="1"/>
          </p:cNvSpPr>
          <p:nvPr>
            <p:ph type="pic" idx="8"/>
          </p:nvPr>
        </p:nvSpPr>
        <p:spPr>
          <a:xfrm>
            <a:off x="784775" y="5221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05" name="Google Shape;305;p52"/>
          <p:cNvSpPr>
            <a:spLocks noGrp="1"/>
          </p:cNvSpPr>
          <p:nvPr>
            <p:ph type="pic" idx="9"/>
          </p:nvPr>
        </p:nvSpPr>
        <p:spPr>
          <a:xfrm>
            <a:off x="2343950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06" name="Google Shape;306;p52"/>
          <p:cNvSpPr>
            <a:spLocks noGrp="1"/>
          </p:cNvSpPr>
          <p:nvPr>
            <p:ph type="pic" idx="13"/>
          </p:nvPr>
        </p:nvSpPr>
        <p:spPr>
          <a:xfrm>
            <a:off x="3915213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07" name="Google Shape;307;p52"/>
          <p:cNvSpPr>
            <a:spLocks noGrp="1"/>
          </p:cNvSpPr>
          <p:nvPr>
            <p:ph type="pic" idx="14"/>
          </p:nvPr>
        </p:nvSpPr>
        <p:spPr>
          <a:xfrm>
            <a:off x="5490975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08" name="Google Shape;308;p52"/>
          <p:cNvSpPr txBox="1">
            <a:spLocks noGrp="1"/>
          </p:cNvSpPr>
          <p:nvPr>
            <p:ph type="body" idx="15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09" name="Google Shape;309;p52"/>
          <p:cNvSpPr txBox="1">
            <a:spLocks noGrp="1"/>
          </p:cNvSpPr>
          <p:nvPr>
            <p:ph type="subTitle" idx="16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310" name="Google Shape;310;p52"/>
          <p:cNvSpPr txBox="1">
            <a:spLocks noGrp="1"/>
          </p:cNvSpPr>
          <p:nvPr>
            <p:ph type="body" idx="17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11" name="Google Shape;311;p52"/>
          <p:cNvSpPr txBox="1">
            <a:spLocks noGrp="1"/>
          </p:cNvSpPr>
          <p:nvPr>
            <p:ph type="body" idx="18"/>
          </p:nvPr>
        </p:nvSpPr>
        <p:spPr>
          <a:xfrm>
            <a:off x="3915488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12" name="Google Shape;312;p52"/>
          <p:cNvSpPr txBox="1">
            <a:spLocks noGrp="1"/>
          </p:cNvSpPr>
          <p:nvPr>
            <p:ph type="body" idx="19"/>
          </p:nvPr>
        </p:nvSpPr>
        <p:spPr>
          <a:xfrm>
            <a:off x="5479963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13" name="Google Shape;313;p52"/>
          <p:cNvSpPr txBox="1">
            <a:spLocks noGrp="1"/>
          </p:cNvSpPr>
          <p:nvPr>
            <p:ph type="body" idx="20"/>
          </p:nvPr>
        </p:nvSpPr>
        <p:spPr>
          <a:xfrm>
            <a:off x="7047338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14" name="Google Shape;314;p52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rategy Canvas / Line Graph">
  <p:cSld name="CUSTOM_3">
    <p:bg>
      <p:bgPr>
        <a:solidFill>
          <a:schemeClr val="dk1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3"/>
          <p:cNvSpPr txBox="1">
            <a:spLocks noGrp="1"/>
          </p:cNvSpPr>
          <p:nvPr>
            <p:ph type="body" idx="1"/>
          </p:nvPr>
        </p:nvSpPr>
        <p:spPr>
          <a:xfrm>
            <a:off x="3917825" y="4024920"/>
            <a:ext cx="4441200" cy="50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17" name="Google Shape;317;p53"/>
          <p:cNvSpPr txBox="1">
            <a:spLocks noGrp="1"/>
          </p:cNvSpPr>
          <p:nvPr>
            <p:ph type="subTitle" idx="2"/>
          </p:nvPr>
        </p:nvSpPr>
        <p:spPr>
          <a:xfrm>
            <a:off x="783675" y="3967895"/>
            <a:ext cx="2877600" cy="43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318" name="Google Shape;318;p53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4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4"/>
          <p:cNvSpPr txBox="1">
            <a:spLocks noGrp="1"/>
          </p:cNvSpPr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321" name="Google Shape;321;p54"/>
          <p:cNvSpPr txBox="1">
            <a:spLocks noGrp="1"/>
          </p:cNvSpPr>
          <p:nvPr>
            <p:ph type="title" idx="2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322" name="Google Shape;322;p5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PIs / Objectives">
  <p:cSld name="CUSTOM_5">
    <p:bg>
      <p:bgPr>
        <a:solidFill>
          <a:schemeClr val="dk1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5"/>
          <p:cNvSpPr/>
          <p:nvPr/>
        </p:nvSpPr>
        <p:spPr>
          <a:xfrm rot="-5400000">
            <a:off x="4090300" y="-436575"/>
            <a:ext cx="4099200" cy="60150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325" name="Google Shape;325;p55"/>
          <p:cNvSpPr txBox="1">
            <a:spLocks noGrp="1"/>
          </p:cNvSpPr>
          <p:nvPr>
            <p:ph type="body" idx="1"/>
          </p:nvPr>
        </p:nvSpPr>
        <p:spPr>
          <a:xfrm>
            <a:off x="3918400" y="3680775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26" name="Google Shape;326;p55"/>
          <p:cNvSpPr txBox="1">
            <a:spLocks noGrp="1"/>
          </p:cNvSpPr>
          <p:nvPr>
            <p:ph type="body" idx="2"/>
          </p:nvPr>
        </p:nvSpPr>
        <p:spPr>
          <a:xfrm>
            <a:off x="3918400" y="3780825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27" name="Google Shape;327;p55"/>
          <p:cNvSpPr txBox="1">
            <a:spLocks noGrp="1"/>
          </p:cNvSpPr>
          <p:nvPr>
            <p:ph type="body" idx="3"/>
          </p:nvPr>
        </p:nvSpPr>
        <p:spPr>
          <a:xfrm>
            <a:off x="7044450" y="36805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28" name="Google Shape;328;p55"/>
          <p:cNvSpPr txBox="1">
            <a:spLocks noGrp="1"/>
          </p:cNvSpPr>
          <p:nvPr>
            <p:ph type="body" idx="4"/>
          </p:nvPr>
        </p:nvSpPr>
        <p:spPr>
          <a:xfrm>
            <a:off x="7044450" y="37806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29" name="Google Shape;329;p55"/>
          <p:cNvSpPr>
            <a:spLocks noGrp="1"/>
          </p:cNvSpPr>
          <p:nvPr>
            <p:ph type="pic" idx="5"/>
          </p:nvPr>
        </p:nvSpPr>
        <p:spPr>
          <a:xfrm>
            <a:off x="7049625" y="1588125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30" name="Google Shape;330;p55"/>
          <p:cNvSpPr>
            <a:spLocks noGrp="1"/>
          </p:cNvSpPr>
          <p:nvPr>
            <p:ph type="pic" idx="6"/>
          </p:nvPr>
        </p:nvSpPr>
        <p:spPr>
          <a:xfrm>
            <a:off x="3915213" y="15886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31" name="Google Shape;331;p55"/>
          <p:cNvSpPr>
            <a:spLocks noGrp="1"/>
          </p:cNvSpPr>
          <p:nvPr>
            <p:ph type="pic" idx="7"/>
          </p:nvPr>
        </p:nvSpPr>
        <p:spPr>
          <a:xfrm>
            <a:off x="5490975" y="15886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32" name="Google Shape;332;p55"/>
          <p:cNvSpPr txBox="1">
            <a:spLocks noGrp="1"/>
          </p:cNvSpPr>
          <p:nvPr>
            <p:ph type="subTitle" idx="8"/>
          </p:nvPr>
        </p:nvSpPr>
        <p:spPr>
          <a:xfrm>
            <a:off x="3918800" y="1034575"/>
            <a:ext cx="1307100" cy="554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333" name="Google Shape;333;p55"/>
          <p:cNvSpPr txBox="1">
            <a:spLocks noGrp="1"/>
          </p:cNvSpPr>
          <p:nvPr>
            <p:ph type="subTitle" idx="9"/>
          </p:nvPr>
        </p:nvSpPr>
        <p:spPr>
          <a:xfrm>
            <a:off x="5484775" y="1034575"/>
            <a:ext cx="1307100" cy="554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334" name="Google Shape;334;p55"/>
          <p:cNvSpPr txBox="1">
            <a:spLocks noGrp="1"/>
          </p:cNvSpPr>
          <p:nvPr>
            <p:ph type="subTitle" idx="13"/>
          </p:nvPr>
        </p:nvSpPr>
        <p:spPr>
          <a:xfrm>
            <a:off x="7050750" y="1032775"/>
            <a:ext cx="1307100" cy="554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>
            <a:endParaRPr/>
          </a:p>
        </p:txBody>
      </p:sp>
      <p:sp>
        <p:nvSpPr>
          <p:cNvPr id="335" name="Google Shape;335;p55"/>
          <p:cNvSpPr txBox="1">
            <a:spLocks noGrp="1"/>
          </p:cNvSpPr>
          <p:nvPr>
            <p:ph type="body" idx="14"/>
          </p:nvPr>
        </p:nvSpPr>
        <p:spPr>
          <a:xfrm>
            <a:off x="507400" y="1828050"/>
            <a:ext cx="2136300" cy="29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55"/>
          <p:cNvSpPr txBox="1">
            <a:spLocks noGrp="1"/>
          </p:cNvSpPr>
          <p:nvPr>
            <p:ph type="body" idx="15"/>
          </p:nvPr>
        </p:nvSpPr>
        <p:spPr>
          <a:xfrm>
            <a:off x="5481425" y="3680775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37" name="Google Shape;337;p55"/>
          <p:cNvSpPr txBox="1">
            <a:spLocks noGrp="1"/>
          </p:cNvSpPr>
          <p:nvPr>
            <p:ph type="body" idx="16"/>
          </p:nvPr>
        </p:nvSpPr>
        <p:spPr>
          <a:xfrm>
            <a:off x="5481425" y="3780825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38" name="Google Shape;338;p55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32">
          <p15:clr>
            <a:srgbClr val="E46962"/>
          </p15:clr>
        </p15:guide>
        <p15:guide id="2" orient="horz" pos="2088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on Plan + 5 Images">
  <p:cSld name="CUSTOM_6">
    <p:bg>
      <p:bgPr>
        <a:solidFill>
          <a:schemeClr val="accent6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>
            <a:spLocks noGrp="1"/>
          </p:cNvSpPr>
          <p:nvPr>
            <p:ph type="body" idx="1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41" name="Google Shape;341;p56"/>
          <p:cNvSpPr txBox="1">
            <a:spLocks noGrp="1"/>
          </p:cNvSpPr>
          <p:nvPr>
            <p:ph type="body" idx="2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cxnSp>
        <p:nvCxnSpPr>
          <p:cNvPr id="342" name="Google Shape;342;p56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3" name="Google Shape;343;p56"/>
          <p:cNvSpPr>
            <a:spLocks noGrp="1"/>
          </p:cNvSpPr>
          <p:nvPr>
            <p:ph type="pic" idx="3"/>
          </p:nvPr>
        </p:nvSpPr>
        <p:spPr>
          <a:xfrm>
            <a:off x="7049625" y="523025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4" name="Google Shape;344;p56"/>
          <p:cNvSpPr>
            <a:spLocks noGrp="1"/>
          </p:cNvSpPr>
          <p:nvPr>
            <p:ph type="pic" idx="4"/>
          </p:nvPr>
        </p:nvSpPr>
        <p:spPr>
          <a:xfrm>
            <a:off x="784775" y="5221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5" name="Google Shape;345;p56"/>
          <p:cNvSpPr>
            <a:spLocks noGrp="1"/>
          </p:cNvSpPr>
          <p:nvPr>
            <p:ph type="pic" idx="5"/>
          </p:nvPr>
        </p:nvSpPr>
        <p:spPr>
          <a:xfrm>
            <a:off x="2343950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6" name="Google Shape;346;p56"/>
          <p:cNvSpPr>
            <a:spLocks noGrp="1"/>
          </p:cNvSpPr>
          <p:nvPr>
            <p:ph type="pic" idx="6"/>
          </p:nvPr>
        </p:nvSpPr>
        <p:spPr>
          <a:xfrm>
            <a:off x="3915213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7" name="Google Shape;347;p56"/>
          <p:cNvSpPr>
            <a:spLocks noGrp="1"/>
          </p:cNvSpPr>
          <p:nvPr>
            <p:ph type="pic" idx="7"/>
          </p:nvPr>
        </p:nvSpPr>
        <p:spPr>
          <a:xfrm>
            <a:off x="5490975" y="523500"/>
            <a:ext cx="1305900" cy="19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348" name="Google Shape;348;p56"/>
          <p:cNvSpPr txBox="1">
            <a:spLocks noGrp="1"/>
          </p:cNvSpPr>
          <p:nvPr>
            <p:ph type="body" idx="8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49" name="Google Shape;349;p56"/>
          <p:cNvSpPr txBox="1">
            <a:spLocks noGrp="1"/>
          </p:cNvSpPr>
          <p:nvPr>
            <p:ph type="subTitle" idx="9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350" name="Google Shape;350;p56"/>
          <p:cNvSpPr txBox="1">
            <a:spLocks noGrp="1"/>
          </p:cNvSpPr>
          <p:nvPr>
            <p:ph type="body" idx="13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1" name="Google Shape;351;p56"/>
          <p:cNvSpPr txBox="1">
            <a:spLocks noGrp="1"/>
          </p:cNvSpPr>
          <p:nvPr>
            <p:ph type="body" idx="14"/>
          </p:nvPr>
        </p:nvSpPr>
        <p:spPr>
          <a:xfrm>
            <a:off x="234950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2" name="Google Shape;352;p56"/>
          <p:cNvSpPr txBox="1">
            <a:spLocks noGrp="1"/>
          </p:cNvSpPr>
          <p:nvPr>
            <p:ph type="body" idx="15"/>
          </p:nvPr>
        </p:nvSpPr>
        <p:spPr>
          <a:xfrm>
            <a:off x="390785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3" name="Google Shape;353;p56"/>
          <p:cNvSpPr txBox="1">
            <a:spLocks noGrp="1"/>
          </p:cNvSpPr>
          <p:nvPr>
            <p:ph type="body" idx="16"/>
          </p:nvPr>
        </p:nvSpPr>
        <p:spPr>
          <a:xfrm>
            <a:off x="390785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4" name="Google Shape;354;p56"/>
          <p:cNvSpPr txBox="1">
            <a:spLocks noGrp="1"/>
          </p:cNvSpPr>
          <p:nvPr>
            <p:ph type="body" idx="17"/>
          </p:nvPr>
        </p:nvSpPr>
        <p:spPr>
          <a:xfrm>
            <a:off x="5496525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5" name="Google Shape;355;p56"/>
          <p:cNvSpPr txBox="1">
            <a:spLocks noGrp="1"/>
          </p:cNvSpPr>
          <p:nvPr>
            <p:ph type="body" idx="18"/>
          </p:nvPr>
        </p:nvSpPr>
        <p:spPr>
          <a:xfrm>
            <a:off x="5496525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6" name="Google Shape;356;p56"/>
          <p:cNvSpPr txBox="1">
            <a:spLocks noGrp="1"/>
          </p:cNvSpPr>
          <p:nvPr>
            <p:ph type="body" idx="19"/>
          </p:nvPr>
        </p:nvSpPr>
        <p:spPr>
          <a:xfrm>
            <a:off x="7085200" y="2615450"/>
            <a:ext cx="1294800" cy="1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7" name="Google Shape;357;p56"/>
          <p:cNvSpPr txBox="1">
            <a:spLocks noGrp="1"/>
          </p:cNvSpPr>
          <p:nvPr>
            <p:ph type="body" idx="20"/>
          </p:nvPr>
        </p:nvSpPr>
        <p:spPr>
          <a:xfrm>
            <a:off x="7085200" y="2715500"/>
            <a:ext cx="12948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358" name="Google Shape;358;p56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Graphic">
  <p:cSld name="CUSTOM_9">
    <p:bg>
      <p:bgPr>
        <a:solidFill>
          <a:schemeClr val="dk1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7"/>
          <p:cNvSpPr txBox="1">
            <a:spLocks noGrp="1"/>
          </p:cNvSpPr>
          <p:nvPr>
            <p:ph type="body" idx="1"/>
          </p:nvPr>
        </p:nvSpPr>
        <p:spPr>
          <a:xfrm>
            <a:off x="3133000" y="514275"/>
            <a:ext cx="3890700" cy="50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61" name="Google Shape;361;p57"/>
          <p:cNvSpPr txBox="1">
            <a:spLocks noGrp="1"/>
          </p:cNvSpPr>
          <p:nvPr>
            <p:ph type="body" idx="2"/>
          </p:nvPr>
        </p:nvSpPr>
        <p:spPr>
          <a:xfrm>
            <a:off x="657679" y="436194"/>
            <a:ext cx="2278800" cy="19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marL="914400" lvl="1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marL="1371600" lvl="2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marL="1828800" lvl="3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marL="2286000" lvl="4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marL="2743200" lvl="5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marL="3200400" lvl="6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marL="3657600" lvl="7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marL="4114800" lvl="8" indent="-406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57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94">
          <p15:clr>
            <a:srgbClr val="E46962"/>
          </p15:clr>
        </p15:guide>
        <p15:guide id="2" orient="horz" pos="504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enue / Graphic">
  <p:cSld name="CUSTOM_12">
    <p:bg>
      <p:bgPr>
        <a:solidFill>
          <a:schemeClr val="dk1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8"/>
          <p:cNvSpPr txBox="1">
            <a:spLocks noGrp="1"/>
          </p:cNvSpPr>
          <p:nvPr>
            <p:ph type="body" idx="1"/>
          </p:nvPr>
        </p:nvSpPr>
        <p:spPr>
          <a:xfrm>
            <a:off x="569725" y="3435300"/>
            <a:ext cx="2884200" cy="1185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65" name="Google Shape;365;p58"/>
          <p:cNvSpPr txBox="1">
            <a:spLocks noGrp="1"/>
          </p:cNvSpPr>
          <p:nvPr>
            <p:ph type="subTitle" idx="2"/>
          </p:nvPr>
        </p:nvSpPr>
        <p:spPr>
          <a:xfrm>
            <a:off x="466802" y="445100"/>
            <a:ext cx="2403600" cy="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>
            <a:endParaRPr/>
          </a:p>
        </p:txBody>
      </p:sp>
      <p:sp>
        <p:nvSpPr>
          <p:cNvPr id="366" name="Google Shape;366;p58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31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theme" Target="../theme/theme2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9950" y="300125"/>
            <a:ext cx="83538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"/>
              <a:buNone/>
              <a:defRPr sz="3600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536575" y="2676025"/>
            <a:ext cx="5275500" cy="22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arlow Light"/>
              <a:buChar char="●"/>
              <a:defRPr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○"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 Light"/>
              <a:buChar char="■"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 Light"/>
              <a:buChar char="○"/>
              <a:defRPr sz="11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Barlow Light"/>
              <a:buChar char="■"/>
              <a:defRPr sz="1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Barlow Light"/>
              <a:buChar char="●"/>
              <a:defRPr sz="9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Barlow Light"/>
              <a:buChar char="○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2730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 Light"/>
              <a:buChar char="■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00"/>
          <p:cNvSpPr txBox="1">
            <a:spLocks noGrp="1"/>
          </p:cNvSpPr>
          <p:nvPr>
            <p:ph type="title"/>
          </p:nvPr>
        </p:nvSpPr>
        <p:spPr>
          <a:xfrm>
            <a:off x="528941" y="830250"/>
            <a:ext cx="7878300" cy="17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 sz="3600" dirty="0"/>
              <a:t>Unsupervised Learning </a:t>
            </a:r>
            <a:br>
              <a:rPr lang="en" sz="3600" dirty="0"/>
            </a:br>
            <a:r>
              <a:rPr lang="en" sz="3600" dirty="0"/>
              <a:t>K-means clustering</a:t>
            </a:r>
            <a:endParaRPr sz="3600" dirty="0"/>
          </a:p>
        </p:txBody>
      </p:sp>
      <p:sp>
        <p:nvSpPr>
          <p:cNvPr id="708" name="Google Shape;708;p100"/>
          <p:cNvSpPr txBox="1">
            <a:spLocks noGrp="1"/>
          </p:cNvSpPr>
          <p:nvPr>
            <p:ph type="body" idx="1"/>
          </p:nvPr>
        </p:nvSpPr>
        <p:spPr>
          <a:xfrm>
            <a:off x="3335650" y="4119425"/>
            <a:ext cx="3359400" cy="16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Computer Science of Mahasarakham University</a:t>
            </a:r>
            <a:endParaRPr lang="th-TH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Source: https://www.slideshare.net/slideshow/k-meanclustering-algorithm/51056901#2</a:t>
            </a:r>
            <a:endParaRPr dirty="0"/>
          </a:p>
        </p:txBody>
      </p:sp>
      <p:sp>
        <p:nvSpPr>
          <p:cNvPr id="709" name="Google Shape;709;p100"/>
          <p:cNvSpPr txBox="1">
            <a:spLocks noGrp="1"/>
          </p:cNvSpPr>
          <p:nvPr>
            <p:ph type="subTitle" idx="2"/>
          </p:nvPr>
        </p:nvSpPr>
        <p:spPr>
          <a:xfrm>
            <a:off x="2857500" y="2902000"/>
            <a:ext cx="54090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/>
              <a:t>Natthariya Laopracha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1E654AEA-10AA-3F46-E55C-EAC6342F4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430C431C-679E-15FE-21A7-939552C46FC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1E214617-05C2-65E0-AB71-F2E4EF67E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832" y="250828"/>
            <a:ext cx="6406795" cy="414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59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B6BAC6C0-96D5-EA07-B8B9-28F24D96D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00E55FE6-10DC-53FA-B909-43339CF283F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A5307E91-D8B0-37A1-EB85-59C6F427A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099" y="339929"/>
            <a:ext cx="6316828" cy="453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68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557BB2DA-5BBA-15D1-03F4-6F3C98F48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F1520DC5-35E8-C2BF-1144-93618DDA959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2FA54FE4-688F-D11B-B56D-7C583D2B0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36" y="179660"/>
            <a:ext cx="6372642" cy="471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50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AA5F4C46-F5FD-CC81-2871-F35734F73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0805C6D6-E35D-64CD-D21F-3CD51D33AD3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B4206FA2-2093-5AED-3F5C-2F711A820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60" y="250829"/>
            <a:ext cx="6756279" cy="4497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304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8CBDBEE6-D449-FE27-5FAD-8EDEBC74F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635D9175-CB70-313F-7DCF-566601D374B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F534F730-9999-A946-DDC1-74D14174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664" y="250828"/>
            <a:ext cx="6651935" cy="456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777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E6B2B96A-72C6-8E9A-D315-EBEE6F4D7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93A2E41D-650D-2886-2DEC-01893697CE7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156D548C-15D5-1C8F-FB5F-6002AA1E2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246" y="250829"/>
            <a:ext cx="6057944" cy="443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05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9B07A355-89E7-5100-8ABB-DFC253CAE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5B2FB15B-7792-DC5B-DAF8-50FA7B498E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A6CF547F-A948-C627-4B4B-23387783B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864" y="184856"/>
            <a:ext cx="6189355" cy="453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69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118C4510-7104-1435-B81C-2BC6625C8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25C56D68-31E3-3B3E-6D42-8BAD5BD77E7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ED1E4262-9FD4-0D52-D32B-DCB7E0EC2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498" y="250829"/>
            <a:ext cx="6038894" cy="436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65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ACC58568-0BBE-0352-E56B-EE3CED761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137D7187-4AFD-9056-5715-B6A302BD45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E8CCABA2-E8D4-D440-3881-14CCE00A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025" y="339929"/>
            <a:ext cx="6077316" cy="444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1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/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02D2DD36-EEB6-A842-C156-8B0F5D93E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001" y="130301"/>
            <a:ext cx="5981744" cy="46196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F44985F1-D8A8-1E48-21C0-4795FD15E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7FEED1E0-1EC2-2771-D194-43377C5DA28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D71FBAE8-420C-7FEF-9195-8495B14D9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83" y="147621"/>
            <a:ext cx="6372681" cy="461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28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AC88A384-5CD7-255B-1F2B-9E4DA18A8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B48A39A6-BECF-811E-111C-B88CA0B29F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7589EB44-D646-59C2-4297-5210B5A14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933" y="139993"/>
            <a:ext cx="6489578" cy="459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51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E6655A90-68C9-35CA-3436-8BB81ED17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E7DA8993-2A91-6C7C-5D74-6630E5A6649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295DC7F8-F9A2-EC9F-7ABA-27D5FDFD3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197" y="243836"/>
            <a:ext cx="6408183" cy="430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55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F018F4BA-5372-67EC-9DCA-8E7AB11C0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D4017910-3B34-D929-537C-62107B3808B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122DED86-696C-F912-1455-5D2F23AC0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305" y="202338"/>
            <a:ext cx="6799673" cy="436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8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7AFDE845-EAB6-D561-03A8-B83E2CF38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337515FA-4879-6EC2-6DC8-C7717662DA4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7AEFC522-E036-E4BB-3A91-53EFFAF74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037" y="339929"/>
            <a:ext cx="7024515" cy="401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31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3B540F22-B183-9C78-D12E-049F6557B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90BC8768-6C96-B48E-F9C6-725FCD46F0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B84B1C0F-0DCF-041D-EC43-472999137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099" y="124242"/>
            <a:ext cx="5105437" cy="456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6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>
          <a:extLst>
            <a:ext uri="{FF2B5EF4-FFF2-40B4-BE49-F238E27FC236}">
              <a16:creationId xmlns:a16="http://schemas.microsoft.com/office/drawing/2014/main" id="{BD36B520-0098-A91A-84FE-F558F1DE8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>
            <a:extLst>
              <a:ext uri="{FF2B5EF4-FFF2-40B4-BE49-F238E27FC236}">
                <a16:creationId xmlns:a16="http://schemas.microsoft.com/office/drawing/2014/main" id="{299D2FA4-DD10-B1C0-3B18-2BEFF767FAF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96ECD5F7-35A3-AF25-B675-2D8394171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006" y="429029"/>
            <a:ext cx="6569988" cy="4058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507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ategy Plan">
  <a:themeElements>
    <a:clrScheme name="Simple Light">
      <a:dk1>
        <a:srgbClr val="FFFFFF"/>
      </a:dk1>
      <a:lt1>
        <a:srgbClr val="000000"/>
      </a:lt1>
      <a:dk2>
        <a:srgbClr val="999999"/>
      </a:dk2>
      <a:lt2>
        <a:srgbClr val="FFECD1"/>
      </a:lt2>
      <a:accent1>
        <a:srgbClr val="AC6600"/>
      </a:accent1>
      <a:accent2>
        <a:srgbClr val="5E7F00"/>
      </a:accent2>
      <a:accent3>
        <a:srgbClr val="2322EF"/>
      </a:accent3>
      <a:accent4>
        <a:srgbClr val="DDDDFF"/>
      </a:accent4>
      <a:accent5>
        <a:srgbClr val="EFEFEF"/>
      </a:accent5>
      <a:accent6>
        <a:srgbClr val="F7FEE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44</Words>
  <Application>Microsoft Office PowerPoint</Application>
  <PresentationFormat>นำเสนอทางหน้าจอ (16:9)</PresentationFormat>
  <Paragraphs>21</Paragraphs>
  <Slides>18</Slides>
  <Notes>18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8</vt:i4>
      </vt:variant>
      <vt:variant>
        <vt:lpstr>ธีม</vt:lpstr>
      </vt:variant>
      <vt:variant>
        <vt:i4>2</vt:i4>
      </vt:variant>
      <vt:variant>
        <vt:lpstr>ชื่อเรื่องสไลด์</vt:lpstr>
      </vt:variant>
      <vt:variant>
        <vt:i4>18</vt:i4>
      </vt:variant>
    </vt:vector>
  </HeadingPairs>
  <TitlesOfParts>
    <vt:vector size="28" baseType="lpstr">
      <vt:lpstr>Hepta Slab Medium</vt:lpstr>
      <vt:lpstr>Barlow Light</vt:lpstr>
      <vt:lpstr>Arial</vt:lpstr>
      <vt:lpstr>Hepta Slab Light</vt:lpstr>
      <vt:lpstr>Hepta Slab</vt:lpstr>
      <vt:lpstr>Barlow ExtraLight</vt:lpstr>
      <vt:lpstr>Barlow</vt:lpstr>
      <vt:lpstr>Barlow Medium</vt:lpstr>
      <vt:lpstr>Simple Light</vt:lpstr>
      <vt:lpstr>Strategy Plan</vt:lpstr>
      <vt:lpstr>Unsupervised Learning  K-means clustering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nathariya laoprocha</dc:creator>
  <cp:lastModifiedBy>nathariya laoprocha</cp:lastModifiedBy>
  <cp:revision>44</cp:revision>
  <dcterms:modified xsi:type="dcterms:W3CDTF">2024-12-23T23:02:47Z</dcterms:modified>
</cp:coreProperties>
</file>